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260" r:id="rId8"/>
    <p:sldId id="278" r:id="rId9"/>
    <p:sldId id="276" r:id="rId10"/>
    <p:sldId id="261" r:id="rId11"/>
    <p:sldId id="262" r:id="rId12"/>
    <p:sldId id="263" r:id="rId13"/>
    <p:sldId id="266" r:id="rId14"/>
    <p:sldId id="277" r:id="rId15"/>
    <p:sldId id="264" r:id="rId16"/>
    <p:sldId id="265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31"/>
    <a:srgbClr val="04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7DA27A-9923-487F-B6EA-A0DA3CB28CA8}" v="5" dt="2021-06-15T13:43:47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0DF9E6-80F8-4FF5-A41E-39CA44D4B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1CFC389-FBEA-49B2-B578-742068CF8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56BDFFB-5ACC-489F-9B72-90E27E76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DBD8-AF30-4B77-A3BE-688F0D486CD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F3697B-DB39-4786-8085-CB3241D3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55EC26-4E98-4FAB-B028-D4EDD1B6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E2882-EA59-4538-913D-FC20C8C00E7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227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E59D26-195A-424D-B072-930707A6E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14EC3DE-E3DC-425D-AF79-209556BEC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46E23C-5DD0-4B37-9CAA-7E976AFAE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DBD8-AF30-4B77-A3BE-688F0D486CD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0FBF96-BA6C-4B07-B28A-AE1247608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8576B2-583C-4647-AABD-B0D39DE85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E2882-EA59-4538-913D-FC20C8C00E7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004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43A2F9A-5FFA-498E-A80F-30E9D80570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0023094-FD00-4FB4-943F-0B304FB5F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70AAFD-4128-4C3D-B0B9-B539963F1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DBD8-AF30-4B77-A3BE-688F0D486CD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5E96FA-98A4-485C-BB44-22E1A32A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FD576C-091D-409E-BA41-D16DDCA2B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E2882-EA59-4538-913D-FC20C8C00E7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847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988CB5-003F-4374-9104-D03065F58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C63695-33B0-4A7F-8D24-7F7A5994D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3C1E4D-106D-4A8A-8D7D-9FB24EE35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DBD8-AF30-4B77-A3BE-688F0D486CD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C5E0A8-7BB9-4C21-83A8-EBE90E8EC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7791AD-40AC-4F16-80C9-16F1D310D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E2882-EA59-4538-913D-FC20C8C00E7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429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550A4D-47DE-4FF7-AC8E-D1E3CDCB3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3491BD1-1C3D-4470-89B2-2AEFA8E53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FE9779-F777-4B84-95D3-D29D568D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DBD8-AF30-4B77-A3BE-688F0D486CD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9E5BA9-AA14-4EB8-AB96-E29D6B08D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25CE49-80C4-426F-96E6-65AE4999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E2882-EA59-4538-913D-FC20C8C00E7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4765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9920F8-7A82-4555-88B5-5D5000E7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7EA3B1-A4CF-4867-B41D-0F9E76F0F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BF18F8-3B4A-44CE-A601-F2CEC50E8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758C4FB-A581-4556-AAB6-1EEF9E7E5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DBD8-AF30-4B77-A3BE-688F0D486CD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2FDC2CC-F972-4D85-811B-8FB097FFB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A8E0D2F-32D5-44B4-8A8C-15B40B74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E2882-EA59-4538-913D-FC20C8C00E7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077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35DD14-6317-4F07-A8E1-8750CAD3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E13747-AFC4-4A15-831F-141CC7999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CFCEE2A-5858-4128-9D73-5FD19ED96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D5D761F-7668-473F-BA23-3F7B7D153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FCB7719-11C2-435B-9D91-FDD740954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5C3665C-9302-4389-8C42-0A8023970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DBD8-AF30-4B77-A3BE-688F0D486CD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DE4297E-5025-47ED-BB72-E34C5F5F0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8370390-E35B-48CB-9DC4-38728CC9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E2882-EA59-4538-913D-FC20C8C00E7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6760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880CBE-24B1-48E5-8846-463BF41F4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1CF2568-334A-4B10-8519-897117F01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DBD8-AF30-4B77-A3BE-688F0D486CD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F341486-D174-4CA9-9F09-DCDF6CB4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492183-62BE-454D-A148-F4814F7B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E2882-EA59-4538-913D-FC20C8C00E7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2051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67B81FE-3325-468D-95EE-1CE81F40F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DBD8-AF30-4B77-A3BE-688F0D486CD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A69D5EC-AB2D-4F83-9F2A-985233EBD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57300C4-15DD-4137-BD08-98E20D52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E2882-EA59-4538-913D-FC20C8C00E7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2992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D7FF40-4E15-4535-B1A6-1D7570C7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92D204-FCA1-4D3F-AF2F-FA5EE5BB9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074B8F2-CF7F-450B-8F48-337A270F99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4C87566-0BA3-4B33-ACC6-6599AF45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DBD8-AF30-4B77-A3BE-688F0D486CD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3FCC527-E452-486A-BD29-ABB4A4F7A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D37972-ADAB-4290-81E1-7A462FFF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E2882-EA59-4538-913D-FC20C8C00E7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5152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EEFC69-F0D4-4D2F-9418-D61D14DF5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58D73E4-CDE0-41B1-A276-787976966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F858F85-80A5-4A67-BB64-E370A0839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C5D87A7-9068-406A-88BC-46537BA7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DBD8-AF30-4B77-A3BE-688F0D486CD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79DC84-1737-461B-92EF-91AA458B5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92CA613-F8CC-42E8-A98D-44B68526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E2882-EA59-4538-913D-FC20C8C00E7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3599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77F680F-4826-4229-8FBF-034D23992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7CF25F-7E01-484E-94BC-FBD9BB2E9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9064C9A-E0B7-4173-98E5-B9F927187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FDBD8-AF30-4B77-A3BE-688F0D486CD7}" type="datetimeFigureOut">
              <a:rPr lang="it-IT" smtClean="0"/>
              <a:t>28/06/2021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A7378E2-3F01-4676-B8B2-46ADF9DA4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4E9316-412B-4612-8D99-5BDB63B31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E2882-EA59-4538-913D-FC20C8C00E7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353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7513477-C121-4EDA-9420-B8E4ED61D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03388EF-B14D-4555-9379-FE0AF4B9A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674" y="906011"/>
            <a:ext cx="8070210" cy="1174459"/>
          </a:xfrm>
        </p:spPr>
        <p:txBody>
          <a:bodyPr>
            <a:normAutofit fontScale="90000"/>
          </a:bodyPr>
          <a:lstStyle/>
          <a:p>
            <a:pPr algn="l"/>
            <a:r>
              <a:rPr lang="it-IT" sz="4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Baseball, </a:t>
            </a:r>
            <a:br>
              <a:rPr lang="it-IT" sz="4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it-IT" sz="4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vittorie e soldi</a:t>
            </a:r>
            <a:endParaRPr lang="it-IT" sz="4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481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881662A-6367-42AB-A92D-E6BEEAB48A88}"/>
              </a:ext>
            </a:extLst>
          </p:cNvPr>
          <p:cNvSpPr/>
          <p:nvPr/>
        </p:nvSpPr>
        <p:spPr>
          <a:xfrm>
            <a:off x="0" y="0"/>
            <a:ext cx="12192000" cy="6916723"/>
          </a:xfrm>
          <a:prstGeom prst="rect">
            <a:avLst/>
          </a:prstGeom>
          <a:solidFill>
            <a:srgbClr val="041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EDFD2B9A-D5A1-45FB-9A24-86A96D5A9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952" y="1494597"/>
            <a:ext cx="6702096" cy="479722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37ABB94-F1D6-465F-AE3C-7D4C4CAFC253}"/>
              </a:ext>
            </a:extLst>
          </p:cNvPr>
          <p:cNvSpPr txBox="1"/>
          <p:nvPr/>
        </p:nvSpPr>
        <p:spPr>
          <a:xfrm>
            <a:off x="5177385" y="632683"/>
            <a:ext cx="184598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600" b="1">
                <a:solidFill>
                  <a:schemeClr val="bg1"/>
                </a:solidFill>
                <a:latin typeface="Verdana"/>
                <a:ea typeface="Verdana"/>
              </a:rPr>
              <a:t>Valore 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17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BE238B-CD7F-44CC-8E29-5AF6308D4A84}"/>
              </a:ext>
            </a:extLst>
          </p:cNvPr>
          <p:cNvSpPr/>
          <p:nvPr/>
        </p:nvSpPr>
        <p:spPr>
          <a:xfrm>
            <a:off x="0" y="-58724"/>
            <a:ext cx="12192000" cy="6916723"/>
          </a:xfrm>
          <a:prstGeom prst="rect">
            <a:avLst/>
          </a:prstGeom>
          <a:solidFill>
            <a:srgbClr val="041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0E8A50E-3F77-4D7E-91C8-3ADA011D892C}"/>
              </a:ext>
            </a:extLst>
          </p:cNvPr>
          <p:cNvSpPr txBox="1"/>
          <p:nvPr/>
        </p:nvSpPr>
        <p:spPr>
          <a:xfrm>
            <a:off x="3596801" y="2228671"/>
            <a:ext cx="4998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Quanto contano i soldi per vincere?</a:t>
            </a:r>
          </a:p>
        </p:txBody>
      </p:sp>
    </p:spTree>
    <p:extLst>
      <p:ext uri="{BB962C8B-B14F-4D97-AF65-F5344CB8AC3E}">
        <p14:creationId xmlns:p14="http://schemas.microsoft.com/office/powerpoint/2010/main" val="2703581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734DCD0-1E83-47DE-BD4E-B3F7BB7F16FF}"/>
              </a:ext>
            </a:extLst>
          </p:cNvPr>
          <p:cNvSpPr/>
          <p:nvPr/>
        </p:nvSpPr>
        <p:spPr>
          <a:xfrm>
            <a:off x="0" y="0"/>
            <a:ext cx="12192000" cy="6916723"/>
          </a:xfrm>
          <a:prstGeom prst="rect">
            <a:avLst/>
          </a:prstGeom>
          <a:solidFill>
            <a:srgbClr val="041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5E156E3-90E4-4CE4-9BE9-5711F3650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27" y="1490942"/>
            <a:ext cx="6702546" cy="478753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39D69A5-DC2A-4058-A29D-C1C16302A2F8}"/>
              </a:ext>
            </a:extLst>
          </p:cNvPr>
          <p:cNvSpPr txBox="1"/>
          <p:nvPr/>
        </p:nvSpPr>
        <p:spPr>
          <a:xfrm>
            <a:off x="5264971" y="579527"/>
            <a:ext cx="1662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Salari</a:t>
            </a:r>
          </a:p>
        </p:txBody>
      </p:sp>
      <p:pic>
        <p:nvPicPr>
          <p:cNvPr id="13" name="Immagine 12" descr="Immagine che contiene testo, erba, esterni, baseball&#10;&#10;Descrizione generata automaticamente">
            <a:extLst>
              <a:ext uri="{FF2B5EF4-FFF2-40B4-BE49-F238E27FC236}">
                <a16:creationId xmlns:a16="http://schemas.microsoft.com/office/drawing/2014/main" id="{6F28862D-CA1B-4395-B45D-C1E41FF172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4D709EA-E6C2-4F9E-902F-ACFF327148E9}"/>
              </a:ext>
            </a:extLst>
          </p:cNvPr>
          <p:cNvSpPr txBox="1"/>
          <p:nvPr/>
        </p:nvSpPr>
        <p:spPr>
          <a:xfrm>
            <a:off x="3594163" y="2258032"/>
            <a:ext cx="5003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2002 </a:t>
            </a:r>
          </a:p>
          <a:p>
            <a:pPr algn="ctr"/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Oakland </a:t>
            </a:r>
            <a:r>
              <a:rPr lang="it-IT" sz="3600" b="1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Athletics</a:t>
            </a:r>
            <a:endParaRPr lang="it-IT" sz="36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850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BE238B-CD7F-44CC-8E29-5AF6308D4A84}"/>
              </a:ext>
            </a:extLst>
          </p:cNvPr>
          <p:cNvSpPr/>
          <p:nvPr/>
        </p:nvSpPr>
        <p:spPr>
          <a:xfrm>
            <a:off x="0" y="-58723"/>
            <a:ext cx="12192000" cy="6916723"/>
          </a:xfrm>
          <a:prstGeom prst="rect">
            <a:avLst/>
          </a:prstGeom>
          <a:solidFill>
            <a:srgbClr val="0038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0E8A50E-3F77-4D7E-91C8-3ADA011D892C}"/>
              </a:ext>
            </a:extLst>
          </p:cNvPr>
          <p:cNvSpPr txBox="1"/>
          <p:nvPr/>
        </p:nvSpPr>
        <p:spPr>
          <a:xfrm>
            <a:off x="3465013" y="588520"/>
            <a:ext cx="5261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Il general manager Billy Bean</a:t>
            </a:r>
          </a:p>
        </p:txBody>
      </p:sp>
      <p:pic>
        <p:nvPicPr>
          <p:cNvPr id="7" name="Immagine 6" descr="Immagine che contiene testo, persona, uomo, segnale&#10;&#10;Descrizione generata automaticamente">
            <a:extLst>
              <a:ext uri="{FF2B5EF4-FFF2-40B4-BE49-F238E27FC236}">
                <a16:creationId xmlns:a16="http://schemas.microsoft.com/office/drawing/2014/main" id="{09245688-3C07-4050-929E-2C10EC6EA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054" y="2101698"/>
            <a:ext cx="3517891" cy="416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43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BE238B-CD7F-44CC-8E29-5AF6308D4A84}"/>
              </a:ext>
            </a:extLst>
          </p:cNvPr>
          <p:cNvSpPr/>
          <p:nvPr/>
        </p:nvSpPr>
        <p:spPr>
          <a:xfrm>
            <a:off x="0" y="-58723"/>
            <a:ext cx="12192000" cy="6916723"/>
          </a:xfrm>
          <a:prstGeom prst="rect">
            <a:avLst/>
          </a:prstGeom>
          <a:solidFill>
            <a:srgbClr val="0038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0E8A50E-3F77-4D7E-91C8-3ADA011D892C}"/>
              </a:ext>
            </a:extLst>
          </p:cNvPr>
          <p:cNvSpPr txBox="1"/>
          <p:nvPr/>
        </p:nvSpPr>
        <p:spPr>
          <a:xfrm>
            <a:off x="3465013" y="588520"/>
            <a:ext cx="5261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Paul </a:t>
            </a:r>
            <a:r>
              <a:rPr lang="it-IT" sz="3600" b="1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DePodesta</a:t>
            </a:r>
            <a:endParaRPr lang="it-IT" sz="36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Immagine 4" descr="Immagine che contiene persona, uomo&#10;&#10;Descrizione generata automaticamente">
            <a:extLst>
              <a:ext uri="{FF2B5EF4-FFF2-40B4-BE49-F238E27FC236}">
                <a16:creationId xmlns:a16="http://schemas.microsoft.com/office/drawing/2014/main" id="{09D594A8-4B3F-4820-A3EF-A38ABC4DB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20" y="2106441"/>
            <a:ext cx="2775359" cy="416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94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BE238B-CD7F-44CC-8E29-5AF6308D4A84}"/>
              </a:ext>
            </a:extLst>
          </p:cNvPr>
          <p:cNvSpPr/>
          <p:nvPr/>
        </p:nvSpPr>
        <p:spPr>
          <a:xfrm>
            <a:off x="-43793" y="-32447"/>
            <a:ext cx="12192000" cy="6916723"/>
          </a:xfrm>
          <a:prstGeom prst="rect">
            <a:avLst/>
          </a:prstGeom>
          <a:solidFill>
            <a:srgbClr val="0038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0E8A50E-3F77-4D7E-91C8-3ADA011D892C}"/>
              </a:ext>
            </a:extLst>
          </p:cNvPr>
          <p:cNvSpPr txBox="1"/>
          <p:nvPr/>
        </p:nvSpPr>
        <p:spPr>
          <a:xfrm>
            <a:off x="3465013" y="588520"/>
            <a:ext cx="5261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Budget limitato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E1A4900-2159-431B-93B7-639A4EFA7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27" y="1490337"/>
            <a:ext cx="6702546" cy="478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7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BE238B-CD7F-44CC-8E29-5AF6308D4A84}"/>
              </a:ext>
            </a:extLst>
          </p:cNvPr>
          <p:cNvSpPr/>
          <p:nvPr/>
        </p:nvSpPr>
        <p:spPr>
          <a:xfrm>
            <a:off x="0" y="-58723"/>
            <a:ext cx="12192000" cy="6916723"/>
          </a:xfrm>
          <a:prstGeom prst="rect">
            <a:avLst/>
          </a:prstGeom>
          <a:solidFill>
            <a:srgbClr val="0038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0E8A50E-3F77-4D7E-91C8-3ADA011D892C}"/>
              </a:ext>
            </a:extLst>
          </p:cNvPr>
          <p:cNvSpPr txBox="1"/>
          <p:nvPr/>
        </p:nvSpPr>
        <p:spPr>
          <a:xfrm>
            <a:off x="714462" y="1469364"/>
            <a:ext cx="1076307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«Lo scopo non deve essere comprare giocatori: lo scopo deve essere comprare vittorie.» </a:t>
            </a:r>
          </a:p>
          <a:p>
            <a:pPr algn="just"/>
            <a:b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it-IT"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Billy Beane (Brad Pitt), </a:t>
            </a:r>
            <a:r>
              <a:rPr lang="it-IT" sz="2800" b="1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Moneyball</a:t>
            </a:r>
            <a:r>
              <a:rPr lang="it-IT"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l'arte di vincere.</a:t>
            </a:r>
          </a:p>
        </p:txBody>
      </p:sp>
    </p:spTree>
    <p:extLst>
      <p:ext uri="{BB962C8B-B14F-4D97-AF65-F5344CB8AC3E}">
        <p14:creationId xmlns:p14="http://schemas.microsoft.com/office/powerpoint/2010/main" val="2227911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BE238B-CD7F-44CC-8E29-5AF6308D4A84}"/>
              </a:ext>
            </a:extLst>
          </p:cNvPr>
          <p:cNvSpPr/>
          <p:nvPr/>
        </p:nvSpPr>
        <p:spPr>
          <a:xfrm>
            <a:off x="0" y="-58723"/>
            <a:ext cx="12192000" cy="6916723"/>
          </a:xfrm>
          <a:prstGeom prst="rect">
            <a:avLst/>
          </a:prstGeom>
          <a:solidFill>
            <a:srgbClr val="0038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891E90-EB29-4600-83C6-3825650AE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271" y="3580001"/>
            <a:ext cx="4109706" cy="293550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57DE272-6F3A-44E6-8AE3-415A6AA95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495" y="342495"/>
            <a:ext cx="4109706" cy="293550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CD22E20-C687-4004-A8E0-C68BD8788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271" y="342495"/>
            <a:ext cx="4109705" cy="293550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10E2142-8F45-46C9-89C4-21B5422E0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495" y="3580001"/>
            <a:ext cx="4109706" cy="293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28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BE238B-CD7F-44CC-8E29-5AF6308D4A84}"/>
              </a:ext>
            </a:extLst>
          </p:cNvPr>
          <p:cNvSpPr/>
          <p:nvPr/>
        </p:nvSpPr>
        <p:spPr>
          <a:xfrm>
            <a:off x="0" y="-58723"/>
            <a:ext cx="12192000" cy="6916723"/>
          </a:xfrm>
          <a:prstGeom prst="rect">
            <a:avLst/>
          </a:prstGeom>
          <a:solidFill>
            <a:srgbClr val="0038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102C171-12C0-4C8F-8A47-350D81991599}"/>
              </a:ext>
            </a:extLst>
          </p:cNvPr>
          <p:cNvSpPr txBox="1"/>
          <p:nvPr/>
        </p:nvSpPr>
        <p:spPr>
          <a:xfrm>
            <a:off x="3461900" y="1130038"/>
            <a:ext cx="526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New York Yankees</a:t>
            </a:r>
          </a:p>
          <a:p>
            <a:pPr algn="ctr"/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125928583 $</a:t>
            </a:r>
          </a:p>
          <a:p>
            <a:pPr algn="ctr"/>
            <a:endParaRPr lang="it-IT" sz="36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vs.</a:t>
            </a:r>
          </a:p>
          <a:p>
            <a:pPr algn="ctr"/>
            <a:endParaRPr lang="it-IT" sz="36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Oakland </a:t>
            </a:r>
            <a:r>
              <a:rPr lang="it-IT" sz="3600" b="1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Athletics</a:t>
            </a:r>
            <a:endParaRPr lang="it-IT" sz="36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40004167 $</a:t>
            </a:r>
          </a:p>
        </p:txBody>
      </p:sp>
    </p:spTree>
    <p:extLst>
      <p:ext uri="{BB962C8B-B14F-4D97-AF65-F5344CB8AC3E}">
        <p14:creationId xmlns:p14="http://schemas.microsoft.com/office/powerpoint/2010/main" val="948175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BE238B-CD7F-44CC-8E29-5AF6308D4A84}"/>
              </a:ext>
            </a:extLst>
          </p:cNvPr>
          <p:cNvSpPr/>
          <p:nvPr/>
        </p:nvSpPr>
        <p:spPr>
          <a:xfrm>
            <a:off x="0" y="-58723"/>
            <a:ext cx="12192000" cy="6916723"/>
          </a:xfrm>
          <a:prstGeom prst="rect">
            <a:avLst/>
          </a:prstGeom>
          <a:solidFill>
            <a:srgbClr val="0038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42637DC-E20D-4592-8EA2-0182B5690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27" y="1490337"/>
            <a:ext cx="6702546" cy="478753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81CC67-7B54-4EFC-88DC-3B4C65123306}"/>
              </a:ext>
            </a:extLst>
          </p:cNvPr>
          <p:cNvSpPr txBox="1"/>
          <p:nvPr/>
        </p:nvSpPr>
        <p:spPr>
          <a:xfrm>
            <a:off x="2635721" y="589811"/>
            <a:ext cx="6920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Stesso numero di vittorie</a:t>
            </a:r>
          </a:p>
        </p:txBody>
      </p:sp>
    </p:spTree>
    <p:extLst>
      <p:ext uri="{BB962C8B-B14F-4D97-AF65-F5344CB8AC3E}">
        <p14:creationId xmlns:p14="http://schemas.microsoft.com/office/powerpoint/2010/main" val="19129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BE238B-CD7F-44CC-8E29-5AF6308D4A84}"/>
              </a:ext>
            </a:extLst>
          </p:cNvPr>
          <p:cNvSpPr/>
          <p:nvPr/>
        </p:nvSpPr>
        <p:spPr>
          <a:xfrm>
            <a:off x="0" y="-58724"/>
            <a:ext cx="12192000" cy="6916723"/>
          </a:xfrm>
          <a:prstGeom prst="rect">
            <a:avLst/>
          </a:prstGeom>
          <a:solidFill>
            <a:srgbClr val="041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0E8A50E-3F77-4D7E-91C8-3ADA011D892C}"/>
              </a:ext>
            </a:extLst>
          </p:cNvPr>
          <p:cNvSpPr txBox="1"/>
          <p:nvPr/>
        </p:nvSpPr>
        <p:spPr>
          <a:xfrm>
            <a:off x="3596801" y="2228671"/>
            <a:ext cx="4998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Quanto contano i soldi per vincere?</a:t>
            </a:r>
          </a:p>
        </p:txBody>
      </p:sp>
    </p:spTree>
    <p:extLst>
      <p:ext uri="{BB962C8B-B14F-4D97-AF65-F5344CB8AC3E}">
        <p14:creationId xmlns:p14="http://schemas.microsoft.com/office/powerpoint/2010/main" val="2814882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734DCD0-1E83-47DE-BD4E-B3F7BB7F16FF}"/>
              </a:ext>
            </a:extLst>
          </p:cNvPr>
          <p:cNvSpPr/>
          <p:nvPr/>
        </p:nvSpPr>
        <p:spPr>
          <a:xfrm>
            <a:off x="0" y="0"/>
            <a:ext cx="12192000" cy="6916723"/>
          </a:xfrm>
          <a:prstGeom prst="rect">
            <a:avLst/>
          </a:prstGeom>
          <a:solidFill>
            <a:srgbClr val="041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5E156E3-90E4-4CE4-9BE9-5711F3650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27" y="1490942"/>
            <a:ext cx="6702546" cy="478753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39D69A5-DC2A-4058-A29D-C1C16302A2F8}"/>
              </a:ext>
            </a:extLst>
          </p:cNvPr>
          <p:cNvSpPr txBox="1"/>
          <p:nvPr/>
        </p:nvSpPr>
        <p:spPr>
          <a:xfrm>
            <a:off x="5264971" y="579527"/>
            <a:ext cx="1662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Salari</a:t>
            </a:r>
          </a:p>
        </p:txBody>
      </p:sp>
      <p:pic>
        <p:nvPicPr>
          <p:cNvPr id="13" name="Immagine 12" descr="Immagine che contiene testo, erba, esterni, baseball&#10;&#10;Descrizione generata automaticamente">
            <a:extLst>
              <a:ext uri="{FF2B5EF4-FFF2-40B4-BE49-F238E27FC236}">
                <a16:creationId xmlns:a16="http://schemas.microsoft.com/office/drawing/2014/main" id="{6F28862D-CA1B-4395-B45D-C1E41FF172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4D709EA-E6C2-4F9E-902F-ACFF327148E9}"/>
              </a:ext>
            </a:extLst>
          </p:cNvPr>
          <p:cNvSpPr txBox="1"/>
          <p:nvPr/>
        </p:nvSpPr>
        <p:spPr>
          <a:xfrm>
            <a:off x="3594163" y="2258032"/>
            <a:ext cx="5003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307124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BE238B-CD7F-44CC-8E29-5AF6308D4A84}"/>
              </a:ext>
            </a:extLst>
          </p:cNvPr>
          <p:cNvSpPr/>
          <p:nvPr/>
        </p:nvSpPr>
        <p:spPr>
          <a:xfrm>
            <a:off x="0" y="-58724"/>
            <a:ext cx="12192000" cy="6916723"/>
          </a:xfrm>
          <a:prstGeom prst="rect">
            <a:avLst/>
          </a:prstGeom>
          <a:solidFill>
            <a:srgbClr val="041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0E8A50E-3F77-4D7E-91C8-3ADA011D892C}"/>
              </a:ext>
            </a:extLst>
          </p:cNvPr>
          <p:cNvSpPr txBox="1"/>
          <p:nvPr/>
        </p:nvSpPr>
        <p:spPr>
          <a:xfrm>
            <a:off x="3596801" y="2228671"/>
            <a:ext cx="4998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Quanto contano i soldi per vincere?</a:t>
            </a:r>
          </a:p>
        </p:txBody>
      </p:sp>
    </p:spTree>
    <p:extLst>
      <p:ext uri="{BB962C8B-B14F-4D97-AF65-F5344CB8AC3E}">
        <p14:creationId xmlns:p14="http://schemas.microsoft.com/office/powerpoint/2010/main" val="1612727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BE238B-CD7F-44CC-8E29-5AF6308D4A84}"/>
              </a:ext>
            </a:extLst>
          </p:cNvPr>
          <p:cNvSpPr/>
          <p:nvPr/>
        </p:nvSpPr>
        <p:spPr>
          <a:xfrm>
            <a:off x="0" y="-58724"/>
            <a:ext cx="12192000" cy="6916723"/>
          </a:xfrm>
          <a:prstGeom prst="rect">
            <a:avLst/>
          </a:prstGeom>
          <a:solidFill>
            <a:srgbClr val="041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0E8A50E-3F77-4D7E-91C8-3ADA011D892C}"/>
              </a:ext>
            </a:extLst>
          </p:cNvPr>
          <p:cNvSpPr txBox="1"/>
          <p:nvPr/>
        </p:nvSpPr>
        <p:spPr>
          <a:xfrm>
            <a:off x="3443161" y="1876333"/>
            <a:ext cx="53056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Grazie per l’attenzione,</a:t>
            </a:r>
          </a:p>
          <a:p>
            <a:pPr algn="ctr"/>
            <a:endParaRPr lang="it-IT" sz="36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Pizzinato Matteo</a:t>
            </a:r>
          </a:p>
        </p:txBody>
      </p:sp>
    </p:spTree>
    <p:extLst>
      <p:ext uri="{BB962C8B-B14F-4D97-AF65-F5344CB8AC3E}">
        <p14:creationId xmlns:p14="http://schemas.microsoft.com/office/powerpoint/2010/main" val="575336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magine 4" descr="Immagine che contiene testo, erba, esterni, baseball&#10;&#10;Descrizione generata automaticamente">
            <a:extLst>
              <a:ext uri="{FF2B5EF4-FFF2-40B4-BE49-F238E27FC236}">
                <a16:creationId xmlns:a16="http://schemas.microsoft.com/office/drawing/2014/main" id="{3BFC9D14-0740-4075-9564-EC630E315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D16FB52-537F-4ECC-A7A1-8D0898779A8B}"/>
              </a:ext>
            </a:extLst>
          </p:cNvPr>
          <p:cNvSpPr txBox="1"/>
          <p:nvPr/>
        </p:nvSpPr>
        <p:spPr>
          <a:xfrm>
            <a:off x="4266162" y="2455498"/>
            <a:ext cx="365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Introduzione</a:t>
            </a:r>
          </a:p>
        </p:txBody>
      </p:sp>
    </p:spTree>
    <p:extLst>
      <p:ext uri="{BB962C8B-B14F-4D97-AF65-F5344CB8AC3E}">
        <p14:creationId xmlns:p14="http://schemas.microsoft.com/office/powerpoint/2010/main" val="372892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3582CA29-920B-4D40-84AD-9E45E0A5845A}"/>
              </a:ext>
            </a:extLst>
          </p:cNvPr>
          <p:cNvSpPr/>
          <p:nvPr/>
        </p:nvSpPr>
        <p:spPr>
          <a:xfrm>
            <a:off x="0" y="0"/>
            <a:ext cx="12192000" cy="6916723"/>
          </a:xfrm>
          <a:prstGeom prst="rect">
            <a:avLst/>
          </a:prstGeom>
          <a:solidFill>
            <a:srgbClr val="041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9A359E4-B229-41E0-8A09-4AE97BBF1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0" y="1136197"/>
            <a:ext cx="4540202" cy="45856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CB4FBFD-5694-4234-9CA8-94372F3F0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15" y="1136197"/>
            <a:ext cx="4585606" cy="458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21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3582CA29-920B-4D40-84AD-9E45E0A5845A}"/>
              </a:ext>
            </a:extLst>
          </p:cNvPr>
          <p:cNvSpPr/>
          <p:nvPr/>
        </p:nvSpPr>
        <p:spPr>
          <a:xfrm>
            <a:off x="0" y="0"/>
            <a:ext cx="12192000" cy="6916723"/>
          </a:xfrm>
          <a:prstGeom prst="rect">
            <a:avLst/>
          </a:prstGeom>
          <a:solidFill>
            <a:srgbClr val="041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4ED9158-BBC4-4574-8BFD-F408C3C3F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27" y="1481948"/>
            <a:ext cx="6702546" cy="478753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4F06FF1-D7EF-4E11-BE37-2AD6198CA28B}"/>
              </a:ext>
            </a:extLst>
          </p:cNvPr>
          <p:cNvSpPr txBox="1"/>
          <p:nvPr/>
        </p:nvSpPr>
        <p:spPr>
          <a:xfrm>
            <a:off x="4493139" y="588520"/>
            <a:ext cx="320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 squadre</a:t>
            </a:r>
          </a:p>
        </p:txBody>
      </p:sp>
    </p:spTree>
    <p:extLst>
      <p:ext uri="{BB962C8B-B14F-4D97-AF65-F5344CB8AC3E}">
        <p14:creationId xmlns:p14="http://schemas.microsoft.com/office/powerpoint/2010/main" val="188502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3582CA29-920B-4D40-84AD-9E45E0A5845A}"/>
              </a:ext>
            </a:extLst>
          </p:cNvPr>
          <p:cNvSpPr/>
          <p:nvPr/>
        </p:nvSpPr>
        <p:spPr>
          <a:xfrm>
            <a:off x="0" y="0"/>
            <a:ext cx="12192000" cy="6916723"/>
          </a:xfrm>
          <a:prstGeom prst="rect">
            <a:avLst/>
          </a:prstGeom>
          <a:solidFill>
            <a:srgbClr val="041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2" descr="Immagine che contiene tavolo, interni&#10;&#10;Descrizione generata automaticamente">
            <a:extLst>
              <a:ext uri="{FF2B5EF4-FFF2-40B4-BE49-F238E27FC236}">
                <a16:creationId xmlns:a16="http://schemas.microsoft.com/office/drawing/2014/main" id="{F899184A-2DF3-4B6F-9D08-3B61F57C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880" y="241738"/>
            <a:ext cx="4244239" cy="63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erba, esterni, baseball&#10;&#10;Descrizione generata automaticamente">
            <a:extLst>
              <a:ext uri="{FF2B5EF4-FFF2-40B4-BE49-F238E27FC236}">
                <a16:creationId xmlns:a16="http://schemas.microsoft.com/office/drawing/2014/main" id="{8FC9A3D7-ED23-4BE3-87BD-992A41F87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78B1FC7-BB13-4F9C-A33C-F30C7EC49E35}"/>
              </a:ext>
            </a:extLst>
          </p:cNvPr>
          <p:cNvSpPr txBox="1"/>
          <p:nvPr/>
        </p:nvSpPr>
        <p:spPr>
          <a:xfrm>
            <a:off x="4266162" y="2455498"/>
            <a:ext cx="365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 po’ di dati</a:t>
            </a:r>
          </a:p>
        </p:txBody>
      </p:sp>
    </p:spTree>
    <p:extLst>
      <p:ext uri="{BB962C8B-B14F-4D97-AF65-F5344CB8AC3E}">
        <p14:creationId xmlns:p14="http://schemas.microsoft.com/office/powerpoint/2010/main" val="324781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881662A-6367-42AB-A92D-E6BEEAB48A88}"/>
              </a:ext>
            </a:extLst>
          </p:cNvPr>
          <p:cNvSpPr/>
          <p:nvPr/>
        </p:nvSpPr>
        <p:spPr>
          <a:xfrm>
            <a:off x="0" y="0"/>
            <a:ext cx="12192000" cy="6916723"/>
          </a:xfrm>
          <a:prstGeom prst="rect">
            <a:avLst/>
          </a:prstGeom>
          <a:solidFill>
            <a:srgbClr val="041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CA22BAB-3125-488D-B4D1-D71A83618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8" y="1823371"/>
            <a:ext cx="5310276" cy="379305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AC127DB-277C-4BE7-9753-2BAE8B18F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68" y="1823371"/>
            <a:ext cx="5310276" cy="379305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68CB0D-B3D0-4D68-8205-70359378CAFD}"/>
              </a:ext>
            </a:extLst>
          </p:cNvPr>
          <p:cNvSpPr txBox="1"/>
          <p:nvPr/>
        </p:nvSpPr>
        <p:spPr>
          <a:xfrm>
            <a:off x="4433942" y="588520"/>
            <a:ext cx="3324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1985 - 2015</a:t>
            </a:r>
          </a:p>
        </p:txBody>
      </p:sp>
    </p:spTree>
    <p:extLst>
      <p:ext uri="{BB962C8B-B14F-4D97-AF65-F5344CB8AC3E}">
        <p14:creationId xmlns:p14="http://schemas.microsoft.com/office/powerpoint/2010/main" val="115457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881662A-6367-42AB-A92D-E6BEEAB48A88}"/>
              </a:ext>
            </a:extLst>
          </p:cNvPr>
          <p:cNvSpPr/>
          <p:nvPr/>
        </p:nvSpPr>
        <p:spPr>
          <a:xfrm>
            <a:off x="0" y="0"/>
            <a:ext cx="12192000" cy="6916723"/>
          </a:xfrm>
          <a:prstGeom prst="rect">
            <a:avLst/>
          </a:prstGeom>
          <a:solidFill>
            <a:srgbClr val="041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568168E-69E8-467F-8D4E-3E487C9E1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27" y="1481948"/>
            <a:ext cx="6702546" cy="478753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4B36BC-D79C-4FC0-83E1-DA5DA2E48014}"/>
              </a:ext>
            </a:extLst>
          </p:cNvPr>
          <p:cNvSpPr txBox="1"/>
          <p:nvPr/>
        </p:nvSpPr>
        <p:spPr>
          <a:xfrm>
            <a:off x="4433942" y="588520"/>
            <a:ext cx="376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World Series</a:t>
            </a:r>
          </a:p>
        </p:txBody>
      </p:sp>
    </p:spTree>
    <p:extLst>
      <p:ext uri="{BB962C8B-B14F-4D97-AF65-F5344CB8AC3E}">
        <p14:creationId xmlns:p14="http://schemas.microsoft.com/office/powerpoint/2010/main" val="14579469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35D6D8A351044E8B5A120202C8345A" ma:contentTypeVersion="10" ma:contentTypeDescription="Creare un nuovo documento." ma:contentTypeScope="" ma:versionID="920f00a715495b3c8bf5feb5f86882be">
  <xsd:schema xmlns:xsd="http://www.w3.org/2001/XMLSchema" xmlns:xs="http://www.w3.org/2001/XMLSchema" xmlns:p="http://schemas.microsoft.com/office/2006/metadata/properties" xmlns:ns3="42ce0de4-19f5-4331-98dd-82f8e6af3bb2" xmlns:ns4="3b99c42e-a5f5-4d47-afe1-9ebebf4a8c6c" targetNamespace="http://schemas.microsoft.com/office/2006/metadata/properties" ma:root="true" ma:fieldsID="3cffb9ef66bd5028d9a5c9712152c456" ns3:_="" ns4:_="">
    <xsd:import namespace="42ce0de4-19f5-4331-98dd-82f8e6af3bb2"/>
    <xsd:import namespace="3b99c42e-a5f5-4d47-afe1-9ebebf4a8c6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ce0de4-19f5-4331-98dd-82f8e6af3bb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99c42e-a5f5-4d47-afe1-9ebebf4a8c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5603AEC-5884-4104-B57D-B66AEB56EE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47550E-8E38-47D4-B3BD-3A4A8B48587D}">
  <ds:schemaRefs>
    <ds:schemaRef ds:uri="3b99c42e-a5f5-4d47-afe1-9ebebf4a8c6c"/>
    <ds:schemaRef ds:uri="42ce0de4-19f5-4331-98dd-82f8e6af3b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77291CC-02A3-4CDF-B672-3FB761C82907}">
  <ds:schemaRefs>
    <ds:schemaRef ds:uri="http://purl.org/dc/dcmitype/"/>
    <ds:schemaRef ds:uri="http://schemas.microsoft.com/office/2006/metadata/properties"/>
    <ds:schemaRef ds:uri="42ce0de4-19f5-4331-98dd-82f8e6af3bb2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3b99c42e-a5f5-4d47-afe1-9ebebf4a8c6c"/>
    <ds:schemaRef ds:uri="http://purl.org/dc/terms/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Widescreen</PresentationFormat>
  <Paragraphs>31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Verdana</vt:lpstr>
      <vt:lpstr>Tema di Office</vt:lpstr>
      <vt:lpstr>Baseball,  vittorie e soldi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Baseball, vittorie e soldi</dc:title>
  <dc:creator>Matteo Pizzinato</dc:creator>
  <cp:lastModifiedBy>Matteo Pizzinato</cp:lastModifiedBy>
  <cp:revision>2</cp:revision>
  <dcterms:created xsi:type="dcterms:W3CDTF">2021-06-11T15:05:21Z</dcterms:created>
  <dcterms:modified xsi:type="dcterms:W3CDTF">2021-06-28T16:00:37Z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0x0101007335D6D8A351044E8B5A120202C8345A</vt:lpwstr>
  </property>
</Properties>
</file>